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33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13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33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88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88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04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72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3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2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28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1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D4E3E-3452-413D-9ECF-C5A720FC218D}" type="datetimeFigureOut">
              <a:rPr lang="en-US" smtClean="0"/>
              <a:t>7/11/2017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8ED18-7A7B-4E21-AC53-566B5A3BA9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3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1: 11ska460890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 detection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Corrected with UTM coordinates script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150" y="3006726"/>
            <a:ext cx="3887391" cy="26810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510" y="3006726"/>
            <a:ext cx="3941681" cy="2681087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2286466" y="3821112"/>
            <a:ext cx="930560" cy="709324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22146" y="3466450"/>
            <a:ext cx="930560" cy="709324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1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2: 11ska565815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Original </a:t>
            </a:r>
            <a:r>
              <a:rPr lang="en-US" dirty="0" smtClean="0"/>
              <a:t>detection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Corrected with UTM coordinates </a:t>
            </a:r>
            <a:r>
              <a:rPr lang="en-US" dirty="0" smtClean="0"/>
              <a:t>script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41" y="3006726"/>
            <a:ext cx="3868341" cy="30053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02" y="3006726"/>
            <a:ext cx="3882539" cy="303036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2851265" y="3998422"/>
            <a:ext cx="581891" cy="598516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531281" y="3521854"/>
            <a:ext cx="581891" cy="598516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3: 11ska595800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Original </a:t>
            </a:r>
            <a:r>
              <a:rPr lang="en-US" dirty="0" smtClean="0"/>
              <a:t>detection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Corrected with UTM coordinates </a:t>
            </a:r>
            <a:r>
              <a:rPr lang="en-US" dirty="0" smtClean="0"/>
              <a:t>script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41" y="3006726"/>
            <a:ext cx="3868341" cy="3091581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2086494" y="4123112"/>
            <a:ext cx="581891" cy="598516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49" y="3006725"/>
            <a:ext cx="3887391" cy="3099775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6644639" y="4721628"/>
            <a:ext cx="581891" cy="598516"/>
          </a:xfrm>
          <a:prstGeom prst="ellips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21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33</Words>
  <Application>Microsoft Office PowerPoint</Application>
  <PresentationFormat>On-screen Show (4:3)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Test 1: 11ska460890</vt:lpstr>
      <vt:lpstr>Test 2: 11ska565815</vt:lpstr>
      <vt:lpstr>Test 3: 11ska595800 </vt:lpstr>
    </vt:vector>
  </TitlesOfParts>
  <Company>Duke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Xiaochen Sun</dc:creator>
  <cp:lastModifiedBy>Xiaochen Sun</cp:lastModifiedBy>
  <cp:revision>7</cp:revision>
  <dcterms:created xsi:type="dcterms:W3CDTF">2017-07-11T13:46:40Z</dcterms:created>
  <dcterms:modified xsi:type="dcterms:W3CDTF">2017-07-11T14:42:12Z</dcterms:modified>
</cp:coreProperties>
</file>

<file path=docProps/thumbnail.jpeg>
</file>